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Food and Beverage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Facility Design, Layout and 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566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Bars &amp; Lounges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Servers should not have to transverse Kitchen work areas to get drinks</a:t>
            </a:r>
          </a:p>
          <a:p>
            <a:r>
              <a:rPr lang="en-US" dirty="0" smtClean="0"/>
              <a:t>Guests should not have to go through lounge to get to dining room</a:t>
            </a:r>
          </a:p>
          <a:p>
            <a:r>
              <a:rPr lang="en-US" dirty="0" smtClean="0"/>
              <a:t>3 Types of bars </a:t>
            </a:r>
          </a:p>
          <a:p>
            <a:pPr lvl="1"/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Public </a:t>
            </a:r>
          </a:p>
          <a:p>
            <a:pPr lvl="1"/>
            <a:r>
              <a:rPr lang="en-US" dirty="0" smtClean="0"/>
              <a:t>Combination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497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Efficiency</a:t>
            </a:r>
          </a:p>
          <a:p>
            <a:r>
              <a:rPr lang="en-US" dirty="0" smtClean="0"/>
              <a:t>Bartender should be able to perform related tasks in one place</a:t>
            </a:r>
          </a:p>
          <a:p>
            <a:r>
              <a:rPr lang="en-US" dirty="0" smtClean="0"/>
              <a:t>Sufficient lighting and counters </a:t>
            </a:r>
          </a:p>
          <a:p>
            <a:r>
              <a:rPr lang="en-US" dirty="0" smtClean="0"/>
              <a:t>Doorways and path </a:t>
            </a:r>
            <a:r>
              <a:rPr lang="en-US" dirty="0" err="1" smtClean="0"/>
              <a:t>throughs</a:t>
            </a:r>
            <a:r>
              <a:rPr lang="en-US" dirty="0" smtClean="0"/>
              <a:t> should be wide enough</a:t>
            </a:r>
          </a:p>
          <a:p>
            <a:r>
              <a:rPr lang="en-US" dirty="0" smtClean="0"/>
              <a:t>Should accommodate employees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391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Restaurant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Solar reflective roofing materials</a:t>
            </a:r>
          </a:p>
          <a:p>
            <a:r>
              <a:rPr lang="en-US" dirty="0" smtClean="0"/>
              <a:t>Rainwater reuse systems</a:t>
            </a:r>
          </a:p>
          <a:p>
            <a:r>
              <a:rPr lang="en-US" dirty="0" smtClean="0"/>
              <a:t>Smart Irrigation</a:t>
            </a:r>
          </a:p>
          <a:p>
            <a:r>
              <a:rPr lang="en-US" dirty="0" smtClean="0"/>
              <a:t>Energy Management Systems</a:t>
            </a:r>
          </a:p>
          <a:p>
            <a:r>
              <a:rPr lang="en-US" dirty="0" smtClean="0"/>
              <a:t>LED lighting</a:t>
            </a:r>
          </a:p>
          <a:p>
            <a:r>
              <a:rPr lang="en-US" dirty="0" smtClean="0"/>
              <a:t>Variable speed demand based ventilation hoods</a:t>
            </a:r>
          </a:p>
          <a:p>
            <a:r>
              <a:rPr lang="en-US" dirty="0" smtClean="0"/>
              <a:t>Energy efficient windows and glazes</a:t>
            </a:r>
          </a:p>
          <a:p>
            <a:r>
              <a:rPr lang="en-US" dirty="0" smtClean="0"/>
              <a:t>Water aerators on sink faucets</a:t>
            </a:r>
          </a:p>
          <a:p>
            <a:r>
              <a:rPr lang="en-US" dirty="0" smtClean="0"/>
              <a:t>Digital Demand </a:t>
            </a:r>
            <a:r>
              <a:rPr lang="en-US" dirty="0" err="1" smtClean="0"/>
              <a:t>Contollers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25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and Beverage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Factors</a:t>
            </a:r>
          </a:p>
          <a:p>
            <a:r>
              <a:rPr lang="en-US" dirty="0" smtClean="0"/>
              <a:t>Cost</a:t>
            </a:r>
          </a:p>
          <a:p>
            <a:r>
              <a:rPr lang="en-US" dirty="0" smtClean="0"/>
              <a:t>Sanitation and Safety</a:t>
            </a:r>
          </a:p>
          <a:p>
            <a:r>
              <a:rPr lang="en-US" dirty="0" smtClean="0"/>
              <a:t>Design and performance</a:t>
            </a:r>
          </a:p>
          <a:p>
            <a:r>
              <a:rPr lang="en-US" dirty="0" smtClean="0"/>
              <a:t>Operating Efficiency</a:t>
            </a:r>
          </a:p>
          <a:p>
            <a:r>
              <a:rPr lang="en-US" dirty="0" smtClean="0"/>
              <a:t>Capacity</a:t>
            </a:r>
          </a:p>
          <a:p>
            <a:r>
              <a:rPr lang="en-US" dirty="0" smtClean="0"/>
              <a:t>Construction</a:t>
            </a:r>
          </a:p>
          <a:p>
            <a:r>
              <a:rPr lang="en-US" dirty="0" smtClean="0"/>
              <a:t>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031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Watch financing charges</a:t>
            </a:r>
          </a:p>
          <a:p>
            <a:pPr lvl="1"/>
            <a:r>
              <a:rPr lang="en-US" dirty="0" smtClean="0"/>
              <a:t>Utility costs</a:t>
            </a:r>
          </a:p>
          <a:p>
            <a:r>
              <a:rPr lang="en-US" dirty="0" smtClean="0"/>
              <a:t>Sanitation and Safety</a:t>
            </a:r>
          </a:p>
          <a:p>
            <a:pPr lvl="1"/>
            <a:r>
              <a:rPr lang="en-US" dirty="0" smtClean="0"/>
              <a:t>NSF</a:t>
            </a:r>
          </a:p>
          <a:p>
            <a:pPr lvl="1"/>
            <a:r>
              <a:rPr lang="en-US" dirty="0" smtClean="0"/>
              <a:t>OSHA</a:t>
            </a:r>
          </a:p>
          <a:p>
            <a:pPr lvl="1"/>
            <a:r>
              <a:rPr lang="en-US" dirty="0" smtClean="0"/>
              <a:t>UL &amp; AGA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49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and Performance</a:t>
            </a:r>
          </a:p>
          <a:p>
            <a:pPr lvl="1"/>
            <a:r>
              <a:rPr lang="en-US" dirty="0" smtClean="0"/>
              <a:t>Purchase multipurpose equipment</a:t>
            </a:r>
          </a:p>
          <a:p>
            <a:r>
              <a:rPr lang="en-US" dirty="0" smtClean="0"/>
              <a:t>Operating Efficiency</a:t>
            </a:r>
          </a:p>
          <a:p>
            <a:pPr lvl="1"/>
            <a:r>
              <a:rPr lang="en-US" dirty="0" smtClean="0"/>
              <a:t>Energy Star ratings</a:t>
            </a:r>
          </a:p>
          <a:p>
            <a:r>
              <a:rPr lang="en-US" dirty="0" smtClean="0"/>
              <a:t>Maintenance</a:t>
            </a:r>
          </a:p>
          <a:p>
            <a:pPr lvl="1"/>
            <a:r>
              <a:rPr lang="en-US" dirty="0" smtClean="0"/>
              <a:t>Ease of maintenance</a:t>
            </a:r>
          </a:p>
          <a:p>
            <a:pPr lvl="1"/>
            <a:r>
              <a:rPr lang="en-US" dirty="0" smtClean="0"/>
              <a:t>Availability of parts and service</a:t>
            </a:r>
          </a:p>
        </p:txBody>
      </p:sp>
    </p:spTree>
    <p:extLst>
      <p:ext uri="{BB962C8B-B14F-4D97-AF65-F5344CB8AC3E}">
        <p14:creationId xmlns:p14="http://schemas.microsoft.com/office/powerpoint/2010/main" val="292788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Capacity</a:t>
            </a:r>
          </a:p>
          <a:p>
            <a:r>
              <a:rPr lang="en-US" dirty="0" smtClean="0"/>
              <a:t>Construction</a:t>
            </a:r>
          </a:p>
          <a:p>
            <a:pPr lvl="1"/>
            <a:r>
              <a:rPr lang="en-US" dirty="0" smtClean="0"/>
              <a:t>Commercial Grade</a:t>
            </a:r>
          </a:p>
          <a:p>
            <a:r>
              <a:rPr lang="en-US" dirty="0" smtClean="0"/>
              <a:t>Other</a:t>
            </a:r>
          </a:p>
          <a:p>
            <a:pPr lvl="1"/>
            <a:r>
              <a:rPr lang="en-US" dirty="0" smtClean="0"/>
              <a:t>Appearance </a:t>
            </a:r>
          </a:p>
          <a:p>
            <a:pPr lvl="1"/>
            <a:r>
              <a:rPr lang="en-US" dirty="0" smtClean="0"/>
              <a:t>Custom or stock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055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Refrigerators</a:t>
            </a:r>
          </a:p>
          <a:p>
            <a:r>
              <a:rPr lang="en-US" dirty="0" smtClean="0"/>
              <a:t>Ranges</a:t>
            </a:r>
          </a:p>
          <a:p>
            <a:r>
              <a:rPr lang="en-US" dirty="0" smtClean="0"/>
              <a:t>Ovens</a:t>
            </a:r>
          </a:p>
          <a:p>
            <a:r>
              <a:rPr lang="en-US" dirty="0" smtClean="0"/>
              <a:t>Tilting Braising Pans</a:t>
            </a:r>
          </a:p>
          <a:p>
            <a:r>
              <a:rPr lang="en-US" dirty="0" smtClean="0"/>
              <a:t>Steam Cooking Equipment</a:t>
            </a:r>
          </a:p>
          <a:p>
            <a:r>
              <a:rPr lang="en-US" dirty="0" smtClean="0"/>
              <a:t>Broilers</a:t>
            </a:r>
          </a:p>
          <a:p>
            <a:r>
              <a:rPr lang="en-US" dirty="0" smtClean="0"/>
              <a:t>Deep Fryers</a:t>
            </a:r>
          </a:p>
          <a:p>
            <a:r>
              <a:rPr lang="en-US" dirty="0" smtClean="0"/>
              <a:t>Other and Specialty 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771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Beverage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Become more advanced –</a:t>
            </a:r>
          </a:p>
          <a:p>
            <a:r>
              <a:rPr lang="en-US" dirty="0" smtClean="0"/>
              <a:t>Beverage Control Units</a:t>
            </a:r>
          </a:p>
          <a:p>
            <a:pPr lvl="1"/>
            <a:r>
              <a:rPr lang="en-US" dirty="0" smtClean="0"/>
              <a:t>Glass sensor</a:t>
            </a:r>
          </a:p>
          <a:p>
            <a:pPr lvl="1"/>
            <a:r>
              <a:rPr lang="en-US" dirty="0" smtClean="0"/>
              <a:t>Guest Check sensor</a:t>
            </a:r>
          </a:p>
          <a:p>
            <a:r>
              <a:rPr lang="en-US" dirty="0" smtClean="0"/>
              <a:t>Empty bottle sensor</a:t>
            </a:r>
          </a:p>
          <a:p>
            <a:r>
              <a:rPr lang="en-US" dirty="0" smtClean="0"/>
              <a:t>Delivery Network</a:t>
            </a:r>
          </a:p>
          <a:p>
            <a:pPr lvl="1"/>
            <a:r>
              <a:rPr lang="en-US" dirty="0" smtClean="0"/>
              <a:t>Sodas – most familiar</a:t>
            </a:r>
          </a:p>
          <a:p>
            <a:pPr lvl="1"/>
            <a:r>
              <a:rPr lang="en-US" dirty="0" smtClean="0"/>
              <a:t>Wine – inert gas delivery systems</a:t>
            </a:r>
          </a:p>
          <a:p>
            <a:pPr lvl="1"/>
            <a:r>
              <a:rPr lang="en-US" dirty="0" smtClean="0"/>
              <a:t>Liquor – house brand systems</a:t>
            </a:r>
          </a:p>
          <a:p>
            <a:pPr lvl="1"/>
            <a:r>
              <a:rPr lang="en-US" dirty="0" smtClean="0"/>
              <a:t>Beer </a:t>
            </a:r>
            <a:r>
              <a:rPr lang="en-US" smtClean="0"/>
              <a:t>-draft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791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Process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Negotiations for best prices</a:t>
            </a:r>
          </a:p>
          <a:p>
            <a:r>
              <a:rPr lang="en-US" dirty="0" smtClean="0"/>
              <a:t>Facility appeal</a:t>
            </a:r>
          </a:p>
          <a:p>
            <a:r>
              <a:rPr lang="en-US" dirty="0" smtClean="0"/>
              <a:t>Maximum ROI</a:t>
            </a:r>
          </a:p>
          <a:p>
            <a:r>
              <a:rPr lang="en-US" dirty="0" smtClean="0"/>
              <a:t>Efficient flow of people and product</a:t>
            </a:r>
          </a:p>
          <a:p>
            <a:r>
              <a:rPr lang="en-US" dirty="0" smtClean="0"/>
              <a:t>Safe</a:t>
            </a:r>
          </a:p>
          <a:p>
            <a:r>
              <a:rPr lang="en-US" dirty="0" smtClean="0"/>
              <a:t>Contribute to Food Safety and regulations</a:t>
            </a:r>
          </a:p>
          <a:p>
            <a:r>
              <a:rPr lang="en-US" dirty="0" smtClean="0"/>
              <a:t>Contribute to employee efficiency </a:t>
            </a:r>
          </a:p>
          <a:p>
            <a:r>
              <a:rPr lang="en-US" dirty="0" smtClean="0"/>
              <a:t>Contribute to low maintenance costs</a:t>
            </a:r>
          </a:p>
          <a:p>
            <a:r>
              <a:rPr lang="en-US" dirty="0" smtClean="0"/>
              <a:t>Facility design can make supervision easier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305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Have a Plan!</a:t>
            </a:r>
          </a:p>
          <a:p>
            <a:r>
              <a:rPr lang="en-US" dirty="0" smtClean="0"/>
              <a:t>Design Team Members</a:t>
            </a:r>
            <a:r>
              <a:rPr lang="en-US" dirty="0" smtClean="0"/>
              <a:t>- </a:t>
            </a:r>
            <a:endParaRPr lang="en-US" dirty="0" smtClean="0"/>
          </a:p>
          <a:p>
            <a:pPr lvl="1"/>
            <a:r>
              <a:rPr lang="en-US" dirty="0" smtClean="0"/>
              <a:t>GM</a:t>
            </a:r>
            <a:r>
              <a:rPr lang="en-US" dirty="0" smtClean="0"/>
              <a:t>/Owner, Chef, </a:t>
            </a:r>
            <a:r>
              <a:rPr lang="en-US" dirty="0" smtClean="0"/>
              <a:t>architect, FOH managers</a:t>
            </a:r>
            <a:endParaRPr lang="en-US" dirty="0" smtClean="0"/>
          </a:p>
          <a:p>
            <a:r>
              <a:rPr lang="en-US" dirty="0" smtClean="0"/>
              <a:t>Develop </a:t>
            </a:r>
            <a:r>
              <a:rPr lang="en-US" dirty="0" smtClean="0"/>
              <a:t>Concepts</a:t>
            </a:r>
          </a:p>
          <a:p>
            <a:r>
              <a:rPr lang="en-US" dirty="0" smtClean="0"/>
              <a:t>Determine Equipment and space needs</a:t>
            </a:r>
          </a:p>
          <a:p>
            <a:pPr lvl="1"/>
            <a:r>
              <a:rPr lang="en-US" dirty="0" smtClean="0"/>
              <a:t>Work stations</a:t>
            </a:r>
          </a:p>
          <a:p>
            <a:r>
              <a:rPr lang="en-US" dirty="0" smtClean="0"/>
              <a:t>Redesign goals</a:t>
            </a:r>
          </a:p>
          <a:p>
            <a:pPr lvl="1"/>
            <a:r>
              <a:rPr lang="en-US" dirty="0" smtClean="0"/>
              <a:t>Building code and DBPR</a:t>
            </a:r>
          </a:p>
          <a:p>
            <a:r>
              <a:rPr lang="en-US" dirty="0" smtClean="0"/>
              <a:t>Blueprints and specifications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118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Redesigning the Kitchen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Physical Fatigue</a:t>
            </a:r>
          </a:p>
          <a:p>
            <a:pPr lvl="1"/>
            <a:r>
              <a:rPr lang="en-US" dirty="0" smtClean="0"/>
              <a:t>Reduce distances employees walk</a:t>
            </a:r>
          </a:p>
          <a:p>
            <a:pPr lvl="1"/>
            <a:r>
              <a:rPr lang="en-US" dirty="0" smtClean="0"/>
              <a:t>Heights of work tables</a:t>
            </a:r>
          </a:p>
          <a:p>
            <a:pPr lvl="1"/>
            <a:r>
              <a:rPr lang="en-US" dirty="0" smtClean="0"/>
              <a:t>Employee break and restroom facilities</a:t>
            </a:r>
          </a:p>
          <a:p>
            <a:r>
              <a:rPr lang="en-US" dirty="0" smtClean="0"/>
              <a:t>Noise</a:t>
            </a:r>
          </a:p>
          <a:p>
            <a:r>
              <a:rPr lang="en-US" dirty="0" smtClean="0"/>
              <a:t>Lighting</a:t>
            </a:r>
          </a:p>
          <a:p>
            <a:r>
              <a:rPr lang="en-US" dirty="0" smtClean="0"/>
              <a:t>Temperature</a:t>
            </a:r>
          </a:p>
          <a:p>
            <a:r>
              <a:rPr lang="en-US" dirty="0" smtClean="0"/>
              <a:t>Government Safety Codes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0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Defer project</a:t>
            </a:r>
          </a:p>
          <a:p>
            <a:pPr lvl="1"/>
            <a:r>
              <a:rPr lang="en-US" dirty="0" smtClean="0"/>
              <a:t>Value Engineer</a:t>
            </a:r>
          </a:p>
          <a:p>
            <a:pPr lvl="1"/>
            <a:r>
              <a:rPr lang="en-US" dirty="0" smtClean="0"/>
              <a:t>Borrow or invest more</a:t>
            </a:r>
          </a:p>
          <a:p>
            <a:pPr lvl="1"/>
            <a:r>
              <a:rPr lang="en-US" dirty="0" smtClean="0"/>
              <a:t>Cancel </a:t>
            </a:r>
          </a:p>
          <a:p>
            <a:r>
              <a:rPr lang="en-US" dirty="0" smtClean="0"/>
              <a:t>Menu</a:t>
            </a:r>
          </a:p>
          <a:p>
            <a:pPr lvl="1"/>
            <a:r>
              <a:rPr lang="en-US" dirty="0" smtClean="0"/>
              <a:t>Convenience foods</a:t>
            </a:r>
          </a:p>
          <a:p>
            <a:r>
              <a:rPr lang="en-US" dirty="0" smtClean="0"/>
              <a:t>Food Quantity</a:t>
            </a:r>
          </a:p>
          <a:p>
            <a:pPr lvl="1"/>
            <a:r>
              <a:rPr lang="en-US" dirty="0" smtClean="0"/>
              <a:t>Space</a:t>
            </a:r>
          </a:p>
          <a:p>
            <a:r>
              <a:rPr lang="en-US" dirty="0" smtClean="0"/>
              <a:t>Food Quality</a:t>
            </a:r>
          </a:p>
          <a:p>
            <a:pPr lvl="1"/>
            <a:r>
              <a:rPr lang="en-US" dirty="0" smtClean="0"/>
              <a:t>Batch prep.</a:t>
            </a:r>
          </a:p>
        </p:txBody>
      </p:sp>
    </p:spTree>
    <p:extLst>
      <p:ext uri="{BB962C8B-B14F-4D97-AF65-F5344CB8AC3E}">
        <p14:creationId xmlns:p14="http://schemas.microsoft.com/office/powerpoint/2010/main" val="434827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Equipment</a:t>
            </a:r>
          </a:p>
          <a:p>
            <a:r>
              <a:rPr lang="en-US" dirty="0"/>
              <a:t>Utilities</a:t>
            </a:r>
          </a:p>
          <a:p>
            <a:r>
              <a:rPr lang="en-US" dirty="0"/>
              <a:t>Space</a:t>
            </a:r>
          </a:p>
          <a:p>
            <a:r>
              <a:rPr lang="en-US" dirty="0"/>
              <a:t>Sanitation and Safety</a:t>
            </a:r>
          </a:p>
          <a:p>
            <a:r>
              <a:rPr lang="en-US" dirty="0"/>
              <a:t>Type of </a:t>
            </a:r>
            <a:r>
              <a:rPr lang="en-US" dirty="0" smtClean="0"/>
              <a:t>Service</a:t>
            </a:r>
          </a:p>
          <a:p>
            <a:r>
              <a:rPr lang="en-US" dirty="0" smtClean="0"/>
              <a:t>Banquet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337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 Work Flow</a:t>
            </a:r>
          </a:p>
          <a:p>
            <a:r>
              <a:rPr lang="en-US" dirty="0" smtClean="0"/>
              <a:t>L Shaped Layout</a:t>
            </a:r>
          </a:p>
          <a:p>
            <a:r>
              <a:rPr lang="en-US" dirty="0" smtClean="0"/>
              <a:t>Straight Line Layout</a:t>
            </a:r>
          </a:p>
          <a:p>
            <a:r>
              <a:rPr lang="en-US" dirty="0" smtClean="0"/>
              <a:t>U Shape Layout</a:t>
            </a:r>
          </a:p>
          <a:p>
            <a:r>
              <a:rPr lang="en-US" dirty="0" smtClean="0"/>
              <a:t>Parallel Layout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995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19 FS-1.pd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35" r="-19435"/>
          <a:stretch>
            <a:fillRect/>
          </a:stretch>
        </p:blipFill>
        <p:spPr>
          <a:xfrm>
            <a:off x="-913686" y="857249"/>
            <a:ext cx="11438811" cy="5445125"/>
          </a:xfrm>
        </p:spPr>
      </p:pic>
    </p:spTree>
    <p:extLst>
      <p:ext uri="{BB962C8B-B14F-4D97-AF65-F5344CB8AC3E}">
        <p14:creationId xmlns:p14="http://schemas.microsoft.com/office/powerpoint/2010/main" val="2639209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Receiving and Storage</a:t>
            </a:r>
          </a:p>
          <a:p>
            <a:r>
              <a:rPr lang="en-US" dirty="0" smtClean="0"/>
              <a:t>Dining Areas</a:t>
            </a:r>
          </a:p>
          <a:p>
            <a:pPr lvl="1"/>
            <a:r>
              <a:rPr lang="en-US" dirty="0" smtClean="0"/>
              <a:t>Server Supply / Bus Stations</a:t>
            </a:r>
          </a:p>
          <a:p>
            <a:pPr lvl="1"/>
            <a:r>
              <a:rPr lang="en-US" dirty="0" smtClean="0"/>
              <a:t>Cashier work Stations</a:t>
            </a:r>
          </a:p>
          <a:p>
            <a:pPr lvl="2"/>
            <a:r>
              <a:rPr lang="en-US" dirty="0" smtClean="0"/>
              <a:t>Telephone</a:t>
            </a:r>
          </a:p>
          <a:p>
            <a:pPr lvl="2"/>
            <a:r>
              <a:rPr lang="en-US" dirty="0" smtClean="0"/>
              <a:t>Payment Card Terminals</a:t>
            </a:r>
          </a:p>
          <a:p>
            <a:pPr lvl="2"/>
            <a:r>
              <a:rPr lang="en-US" dirty="0" smtClean="0"/>
              <a:t>Retail Items</a:t>
            </a:r>
          </a:p>
          <a:p>
            <a:pPr lvl="2"/>
            <a:r>
              <a:rPr lang="en-US" dirty="0" smtClean="0"/>
              <a:t>Menus</a:t>
            </a:r>
          </a:p>
          <a:p>
            <a:pPr lvl="2"/>
            <a:r>
              <a:rPr lang="en-US" dirty="0" smtClean="0"/>
              <a:t>Dining room sketch with station layout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8433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134</TotalTime>
  <Words>408</Words>
  <Application>Microsoft Macintosh PowerPoint</Application>
  <PresentationFormat>On-screen Show (4:3)</PresentationFormat>
  <Paragraphs>141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Breeze</vt:lpstr>
      <vt:lpstr>Food and Beverage Management</vt:lpstr>
      <vt:lpstr>Planning Process Goals</vt:lpstr>
      <vt:lpstr>Planning Team</vt:lpstr>
      <vt:lpstr>Redesigning the Kitchen</vt:lpstr>
      <vt:lpstr>Design Factors</vt:lpstr>
      <vt:lpstr>Design Factors</vt:lpstr>
      <vt:lpstr>Layouts</vt:lpstr>
      <vt:lpstr>PowerPoint Presentation</vt:lpstr>
      <vt:lpstr>Other Areas</vt:lpstr>
      <vt:lpstr>Bars &amp; Lounges</vt:lpstr>
      <vt:lpstr>Bar Design</vt:lpstr>
      <vt:lpstr>Green Restaurant</vt:lpstr>
      <vt:lpstr>Food and Beverage Equipment</vt:lpstr>
      <vt:lpstr>Equipment</vt:lpstr>
      <vt:lpstr>Equipment </vt:lpstr>
      <vt:lpstr>Equipment</vt:lpstr>
      <vt:lpstr>Types of Equipment</vt:lpstr>
      <vt:lpstr>Beverage Equipment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and Beverage Management</dc:title>
  <dc:creator>Raleigh Whitehurst</dc:creator>
  <cp:lastModifiedBy>Raleigh Whitehurst</cp:lastModifiedBy>
  <cp:revision>6</cp:revision>
  <dcterms:created xsi:type="dcterms:W3CDTF">2013-11-16T15:54:15Z</dcterms:created>
  <dcterms:modified xsi:type="dcterms:W3CDTF">2013-11-18T14:43:26Z</dcterms:modified>
</cp:coreProperties>
</file>